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34490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990620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36195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8-13, порывы 15-20 м/с. Температура воздуха ночью 16-18, днем 34-36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36195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восточный 8-13 м/с. Температура воздуха 20-22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6670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26670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78555" y="2946902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14399</TotalTime>
  <Words>642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4077</cp:revision>
  <cp:lastPrinted>2021-07-01T03:56:27Z</cp:lastPrinted>
  <dcterms:created xsi:type="dcterms:W3CDTF">2018-03-27T06:03:00Z</dcterms:created>
  <dcterms:modified xsi:type="dcterms:W3CDTF">2026-05-17T06:39:44Z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